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46" autoAdjust="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meijer, Marieke" userId="f033edc7-5d28-4b32-bbe6-53410940bd26" providerId="ADAL" clId="{B9214210-30EE-4C14-94EE-ACB2A864D096}"/>
    <pc:docChg chg="modSld">
      <pc:chgData name="Nijmeijer, Marieke" userId="f033edc7-5d28-4b32-bbe6-53410940bd26" providerId="ADAL" clId="{B9214210-30EE-4C14-94EE-ACB2A864D096}" dt="2023-10-06T09:19:49.444" v="41" actId="255"/>
      <pc:docMkLst>
        <pc:docMk/>
      </pc:docMkLst>
      <pc:sldChg chg="addSp modSp mod modNotesTx">
        <pc:chgData name="Nijmeijer, Marieke" userId="f033edc7-5d28-4b32-bbe6-53410940bd26" providerId="ADAL" clId="{B9214210-30EE-4C14-94EE-ACB2A864D096}" dt="2023-10-06T09:19:49.444" v="41" actId="255"/>
        <pc:sldMkLst>
          <pc:docMk/>
          <pc:sldMk cId="2065845969" sldId="256"/>
        </pc:sldMkLst>
        <pc:spChg chg="add mod">
          <ac:chgData name="Nijmeijer, Marieke" userId="f033edc7-5d28-4b32-bbe6-53410940bd26" providerId="ADAL" clId="{B9214210-30EE-4C14-94EE-ACB2A864D096}" dt="2023-10-06T09:19:49.444" v="41" actId="255"/>
          <ac:spMkLst>
            <pc:docMk/>
            <pc:sldMk cId="2065845969" sldId="256"/>
            <ac:spMk id="7" creationId="{CBC271D3-8D9E-67B0-868E-DBC1258B67A4}"/>
          </ac:spMkLst>
        </pc:spChg>
      </pc:sldChg>
    </pc:docChg>
  </pc:docChgLst>
  <pc:docChgLst>
    <pc:chgData name="Nijmeijer, Marieke" userId="f033edc7-5d28-4b32-bbe6-53410940bd26" providerId="ADAL" clId="{C0C76382-C8CA-4E50-BB6E-4EB3A10FA545}"/>
    <pc:docChg chg="modSld">
      <pc:chgData name="Nijmeijer, Marieke" userId="f033edc7-5d28-4b32-bbe6-53410940bd26" providerId="ADAL" clId="{C0C76382-C8CA-4E50-BB6E-4EB3A10FA545}" dt="2023-11-21T11:35:49.123" v="0" actId="20577"/>
      <pc:docMkLst>
        <pc:docMk/>
      </pc:docMkLst>
      <pc:sldChg chg="modSp mod">
        <pc:chgData name="Nijmeijer, Marieke" userId="f033edc7-5d28-4b32-bbe6-53410940bd26" providerId="ADAL" clId="{C0C76382-C8CA-4E50-BB6E-4EB3A10FA545}" dt="2023-11-21T11:35:49.123" v="0" actId="20577"/>
        <pc:sldMkLst>
          <pc:docMk/>
          <pc:sldMk cId="2065845969" sldId="256"/>
        </pc:sldMkLst>
        <pc:spChg chg="mod">
          <ac:chgData name="Nijmeijer, Marieke" userId="f033edc7-5d28-4b32-bbe6-53410940bd26" providerId="ADAL" clId="{C0C76382-C8CA-4E50-BB6E-4EB3A10FA545}" dt="2023-11-21T11:35:49.123" v="0" actId="20577"/>
          <ac:spMkLst>
            <pc:docMk/>
            <pc:sldMk cId="2065845969" sldId="256"/>
            <ac:spMk id="6" creationId="{A0C8BA6B-85CC-9CD5-2DC3-E5C71B1563C7}"/>
          </ac:spMkLst>
        </pc:spChg>
      </pc:sldChg>
    </pc:docChg>
  </pc:docChgLst>
  <pc:docChgLst>
    <pc:chgData name="Nijmeijer, Marieke" userId="f033edc7-5d28-4b32-bbe6-53410940bd26" providerId="ADAL" clId="{ECBFDBA4-6261-4B76-803F-5D064AF95BA3}"/>
    <pc:docChg chg="modSld">
      <pc:chgData name="Nijmeijer, Marieke" userId="f033edc7-5d28-4b32-bbe6-53410940bd26" providerId="ADAL" clId="{ECBFDBA4-6261-4B76-803F-5D064AF95BA3}" dt="2023-11-21T19:46:02.088" v="9" actId="1076"/>
      <pc:docMkLst>
        <pc:docMk/>
      </pc:docMkLst>
      <pc:sldChg chg="addSp modSp mod">
        <pc:chgData name="Nijmeijer, Marieke" userId="f033edc7-5d28-4b32-bbe6-53410940bd26" providerId="ADAL" clId="{ECBFDBA4-6261-4B76-803F-5D064AF95BA3}" dt="2023-11-21T19:46:02.088" v="9" actId="1076"/>
        <pc:sldMkLst>
          <pc:docMk/>
          <pc:sldMk cId="2065845969" sldId="256"/>
        </pc:sldMkLst>
        <pc:spChg chg="mod">
          <ac:chgData name="Nijmeijer, Marieke" userId="f033edc7-5d28-4b32-bbe6-53410940bd26" providerId="ADAL" clId="{ECBFDBA4-6261-4B76-803F-5D064AF95BA3}" dt="2023-11-21T19:42:11.857" v="5" actId="20577"/>
          <ac:spMkLst>
            <pc:docMk/>
            <pc:sldMk cId="2065845969" sldId="256"/>
            <ac:spMk id="2" creationId="{740C3565-D165-383B-2212-937660B08D81}"/>
          </ac:spMkLst>
        </pc:spChg>
        <pc:picChg chg="add mod">
          <ac:chgData name="Nijmeijer, Marieke" userId="f033edc7-5d28-4b32-bbe6-53410940bd26" providerId="ADAL" clId="{ECBFDBA4-6261-4B76-803F-5D064AF95BA3}" dt="2023-11-21T19:42:06.468" v="3" actId="1076"/>
          <ac:picMkLst>
            <pc:docMk/>
            <pc:sldMk cId="2065845969" sldId="256"/>
            <ac:picMk id="11" creationId="{23CF42B6-2452-8CAA-7162-A62E6B075C7B}"/>
          </ac:picMkLst>
        </pc:picChg>
        <pc:picChg chg="add mod">
          <ac:chgData name="Nijmeijer, Marieke" userId="f033edc7-5d28-4b32-bbe6-53410940bd26" providerId="ADAL" clId="{ECBFDBA4-6261-4B76-803F-5D064AF95BA3}" dt="2023-11-21T19:46:02.088" v="9" actId="1076"/>
          <ac:picMkLst>
            <pc:docMk/>
            <pc:sldMk cId="2065845969" sldId="256"/>
            <ac:picMk id="13" creationId="{D8D0A2E0-9072-18C9-AD57-31325AC6FB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3A7E-00D5-4D93-8BDA-2A26FF3E1E55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2A03-CBF2-4934-B206-BAD2D8B573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22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B2A03-CBF2-4934-B206-BAD2D8B5731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27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6646-4729-8565-25CA-229A42045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9FB43-5957-80F2-446C-20BD2E6C1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1E36-6016-4799-04A5-941C5459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CB000-0101-AF16-367A-8AF7AD40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D0DDD-02F1-6CF3-3B65-D3BE373F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71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41FD-9650-5592-B4F4-2E6AB77D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01AF1-C448-2B2E-CB05-0C01A23AB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7EF5-89F0-F37D-1445-A4B1EE8B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61913-257C-C926-AF50-35804C5A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D00E9-7676-F915-786B-31B47309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0FF36-6971-48CD-5F5E-E0180E994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5D651-A1BD-7A4F-F37C-B54B5AC30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62572-8DE7-BEEC-40A4-BB4EEBC2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B67E8-29FB-E1C3-7BF6-77A28DAB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BD9BC-7238-3EA2-1550-742D6EB0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09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6190-3767-B126-3565-F928BAAC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1DFA-F5E5-4FF3-A876-23E0AB58E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775FE-83D8-6DD4-CE93-C15BE8A2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542A-E069-5B1D-0F71-15778735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D4CA7-B05D-7378-BF69-676FBCE6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1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1CB2-F968-B534-2C56-F7C953D0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9778-073A-690F-3CBB-47BC09A2A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92AFA-D5DA-5D09-B9B3-F0C4BB12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F41D-9E9F-2C75-3FA4-A390CC7C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DB66-B7C9-54E9-FE82-EA66CE84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24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906D-8268-79FF-E9E0-1E928580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4148-CA88-3432-4328-91ADC63DE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8A650-D701-0207-BA39-EB6DB3FCA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5B0B5-DB9F-C21F-3ABD-C600C010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02AE-84EB-96B6-8ADC-46D92CD7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277BA-5BF0-1FF5-B92F-4069474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15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A0C4-4DE6-F033-BA18-D39AA08A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36392-A50B-B95D-09B2-780EEDE2B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92948-B192-471B-092A-2295E949B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49741-CA31-76AF-271B-5E3AFCF90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C6FBE-2D65-582A-EE38-CE982B9E0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776CC-E482-62BA-217C-3BF29E41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A1159-F7E1-9488-49D9-F4572506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6927F-4DB7-1A43-8029-0E75CC30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14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4EAC-94C3-4B2B-D636-71C4813D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775BB-3C5C-3CE5-56DE-10FE42BA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5CA3-377C-0896-62F2-158F2CC6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A8D08-FB7B-6E4C-59F2-95715195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93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8CA1E-C7FB-0AE8-F638-7839598F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FDF60-E026-38DC-5E17-BF02D189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93416-0C45-2CAC-5B0C-688B160E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67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2788-1722-F35C-F173-B6855CD1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A5E4-F99B-833D-FAB5-95E48779B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75168-84A3-E8B6-B315-BBC1EBE05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2CDA8-8F16-B6F1-0AE3-20B57557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AE181-3C77-3D2C-2021-97CD7441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1FE3-3E35-6BFE-72B3-F0B2660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54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3226-7183-B61C-6A35-65D890F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EDF6B-3BA6-A8A0-84A7-E8706FDE6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C5502-EE82-9D3A-CB48-EDDCA1489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3FEBF-07BF-80A2-8544-23F94FBB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B0783-7691-77D4-D5E8-3CF37252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C6C9-2C7D-0533-945F-BAC6647F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38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A8DA9-A08F-3047-CAC1-29BCA406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5F6B9-9CAB-7EB5-691C-1785DF1AF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36289-BC54-A187-2923-EE23ADA36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875D-3EE3-4EEC-9924-C0678663F554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74E80-5A2B-9D06-7011-4C3F0D54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5CA7-19AA-3BAA-F50F-E0B8E092F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46C3-98E6-490D-ABB5-51B9FA8CB2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8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3565-D165-383B-2212-937660B08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61" y="1770028"/>
            <a:ext cx="11507386" cy="699552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sz="5300" dirty="0"/>
              <a:t>GEZOCHT: </a:t>
            </a:r>
            <a:br>
              <a:rPr lang="nl-NL" sz="5300" dirty="0"/>
            </a:br>
            <a:r>
              <a:rPr lang="nl-NL" sz="5300" dirty="0"/>
              <a:t>DEELNEMERS VIVENDI ONDERZOEK</a:t>
            </a:r>
            <a:br>
              <a:rPr lang="nl-NL" dirty="0"/>
            </a:br>
            <a:r>
              <a:rPr lang="nl-NL" dirty="0"/>
              <a:t> </a:t>
            </a:r>
            <a:r>
              <a:rPr lang="nl-NL" dirty="0">
                <a:solidFill>
                  <a:schemeClr val="bg1"/>
                </a:solidFill>
              </a:rPr>
              <a:t>vitaal verder na revalidatie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EF779-F50D-DA36-DFC2-500800BE0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046" y="3989833"/>
            <a:ext cx="6472718" cy="1200329"/>
          </a:xfr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nl-NL" sz="1800" b="1" dirty="0"/>
              <a:t>Wie zoeken wij: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nl-NL" sz="1800" dirty="0"/>
              <a:t>Volwassenen met een dwarslaesie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caudalaesie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spina bifida en hun naasten (18+)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nl-NL" sz="1800" dirty="0">
                <a:latin typeface="Calibri" panose="020F0502020204030204" pitchFamily="34" charset="0"/>
                <a:cs typeface="Arial" panose="020B0604020202020204" pitchFamily="34" charset="0"/>
              </a:rPr>
              <a:t>Beheerst Nederlandse taal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E737A-B19D-0567-77F8-3715C53C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4" y="2428833"/>
            <a:ext cx="4760068" cy="3141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C8BA6B-85CC-9CD5-2DC3-E5C71B1563C7}"/>
              </a:ext>
            </a:extLst>
          </p:cNvPr>
          <p:cNvSpPr txBox="1"/>
          <p:nvPr/>
        </p:nvSpPr>
        <p:spPr>
          <a:xfrm>
            <a:off x="5548045" y="2510327"/>
            <a:ext cx="647271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Doel onderzoek</a:t>
            </a:r>
            <a:r>
              <a:rPr lang="nl-NL" dirty="0"/>
              <a:t>:</a:t>
            </a:r>
          </a:p>
          <a:p>
            <a:r>
              <a:rPr lang="nl-NL" dirty="0"/>
              <a:t>Ontwikkelen van een begeleidingstraject voor mensen met een dwarslaesie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caudalaesie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spina bifida om hun leefstijl en vitaliteit te behouden of verbeteren in de thuissituatie.</a:t>
            </a:r>
            <a:endParaRPr lang="nl-NL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38DA931-FDCA-18EF-CF51-1CBD268CF47C}"/>
              </a:ext>
            </a:extLst>
          </p:cNvPr>
          <p:cNvSpPr txBox="1">
            <a:spLocks/>
          </p:cNvSpPr>
          <p:nvPr/>
        </p:nvSpPr>
        <p:spPr>
          <a:xfrm>
            <a:off x="5548045" y="5356534"/>
            <a:ext cx="6472719" cy="1373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800" b="1" dirty="0"/>
              <a:t>Wat te verwachten: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nl-NL" sz="1800" dirty="0"/>
              <a:t>Interview van 45-60 minuten over ervaring met </a:t>
            </a:r>
            <a:r>
              <a:rPr lang="nl-NL" sz="1800" dirty="0" err="1"/>
              <a:t>leefstijlcoaching</a:t>
            </a:r>
            <a:endParaRPr lang="nl-NL" sz="1800" dirty="0"/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nl-NL" sz="1800" dirty="0"/>
              <a:t>Online of fysiek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nl-NL" sz="1800" dirty="0"/>
              <a:t>Geen reistijd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nl-NL" sz="1800" dirty="0"/>
              <a:t>Cadeaukaart €20</a:t>
            </a:r>
            <a:endParaRPr lang="nl-NL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7B81D13-0AB9-7264-C968-2844C3285412}"/>
              </a:ext>
            </a:extLst>
          </p:cNvPr>
          <p:cNvSpPr txBox="1">
            <a:spLocks/>
          </p:cNvSpPr>
          <p:nvPr/>
        </p:nvSpPr>
        <p:spPr>
          <a:xfrm>
            <a:off x="171236" y="5728116"/>
            <a:ext cx="5181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b="1" dirty="0"/>
              <a:t>Geïnteresseerd? Meer informatie?</a:t>
            </a:r>
          </a:p>
          <a:p>
            <a:pPr algn="l"/>
            <a:r>
              <a:rPr lang="nl-NL" dirty="0"/>
              <a:t>Neem contact op met Marieke Nijmeijer (marieke.nijmeijer@inholland.nl)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2E7E9-A00D-70AD-B18A-4804569F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6" y="69282"/>
            <a:ext cx="1926438" cy="1700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C271D3-8D9E-67B0-868E-DBC1258B67A4}"/>
              </a:ext>
            </a:extLst>
          </p:cNvPr>
          <p:cNvSpPr txBox="1"/>
          <p:nvPr/>
        </p:nvSpPr>
        <p:spPr>
          <a:xfrm>
            <a:off x="0" y="1583327"/>
            <a:ext cx="3838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Bron: Vereniging Arts &amp; Leefstijl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CF42B6-2452-8CAA-7162-A62E6B075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992" y="69282"/>
            <a:ext cx="1170372" cy="740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0A2E0-9072-18C9-AD57-31325AC6F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881" y="69282"/>
            <a:ext cx="1344512" cy="7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E572818FAC544BC2C9DAACCD4DBB9" ma:contentTypeVersion="7" ma:contentTypeDescription="Een nieuw document maken." ma:contentTypeScope="" ma:versionID="526dbb8cbb77b14707c47cc0ca21f2f4">
  <xsd:schema xmlns:xsd="http://www.w3.org/2001/XMLSchema" xmlns:xs="http://www.w3.org/2001/XMLSchema" xmlns:p="http://schemas.microsoft.com/office/2006/metadata/properties" xmlns:ns2="2a38c63c-db35-4b18-931b-4bda40b93cab" targetNamespace="http://schemas.microsoft.com/office/2006/metadata/properties" ma:root="true" ma:fieldsID="3fbaa68de8eb4f8104e734607f47d61e" ns2:_="">
    <xsd:import namespace="2a38c63c-db35-4b18-931b-4bda40b93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8c63c-db35-4b18-931b-4bda40b93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9C7B1-AD1F-4271-ADFB-4A936BA286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C25D4A-A9EA-4958-9F3C-CA55D6B5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1834F5-D2E2-4D6E-A603-98AE8D7E5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38c63c-db35-4b18-931b-4bda40b93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113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GEZOCHT:  DEELNEMERS VIVENDI ONDERZOEK  vitaal verder na revalidatie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GEZOCHT: DEELNEMERS VIVENDI ONDERZOEK  vitaal verder na dwarslaesierevalidatie</dc:title>
  <dc:creator>Nijmeijer, Marieke</dc:creator>
  <cp:lastModifiedBy>Nijmeijer, Marieke</cp:lastModifiedBy>
  <cp:revision>2</cp:revision>
  <dcterms:created xsi:type="dcterms:W3CDTF">2023-10-04T09:28:59Z</dcterms:created>
  <dcterms:modified xsi:type="dcterms:W3CDTF">2023-11-21T19:46:06Z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0x010100C06E572818FAC544BC2C9DAACCD4DBB9</vt:lpwstr>
  </property>
</Properties>
</file>